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4660225" cy="438483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" d="100"/>
          <a:sy n="12" d="100"/>
        </p:scale>
        <p:origin x="2947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9517" y="7176108"/>
            <a:ext cx="20961191" cy="15265718"/>
          </a:xfrm>
        </p:spPr>
        <p:txBody>
          <a:bodyPr anchor="b"/>
          <a:lstStyle>
            <a:lvl1pPr algn="ctr">
              <a:defRPr sz="1618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2528" y="23030531"/>
            <a:ext cx="18495169" cy="10586528"/>
          </a:xfrm>
        </p:spPr>
        <p:txBody>
          <a:bodyPr/>
          <a:lstStyle>
            <a:lvl1pPr marL="0" indent="0" algn="ctr">
              <a:buNone/>
              <a:defRPr sz="6473"/>
            </a:lvl1pPr>
            <a:lvl2pPr marL="1233023" indent="0" algn="ctr">
              <a:buNone/>
              <a:defRPr sz="5394"/>
            </a:lvl2pPr>
            <a:lvl3pPr marL="2466045" indent="0" algn="ctr">
              <a:buNone/>
              <a:defRPr sz="4854"/>
            </a:lvl3pPr>
            <a:lvl4pPr marL="3699068" indent="0" algn="ctr">
              <a:buNone/>
              <a:defRPr sz="4315"/>
            </a:lvl4pPr>
            <a:lvl5pPr marL="4932091" indent="0" algn="ctr">
              <a:buNone/>
              <a:defRPr sz="4315"/>
            </a:lvl5pPr>
            <a:lvl6pPr marL="6165113" indent="0" algn="ctr">
              <a:buNone/>
              <a:defRPr sz="4315"/>
            </a:lvl6pPr>
            <a:lvl7pPr marL="7398136" indent="0" algn="ctr">
              <a:buNone/>
              <a:defRPr sz="4315"/>
            </a:lvl7pPr>
            <a:lvl8pPr marL="8631159" indent="0" algn="ctr">
              <a:buNone/>
              <a:defRPr sz="4315"/>
            </a:lvl8pPr>
            <a:lvl9pPr marL="9864181" indent="0" algn="ctr">
              <a:buNone/>
              <a:defRPr sz="431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FE7C-408B-47BF-8044-73D5AEABFF29}" type="datetimeFigureOut">
              <a:rPr lang="es-EC" smtClean="0"/>
              <a:t>9/5/2025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1039-438C-4BF8-8D62-0FD810E6EF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234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FE7C-408B-47BF-8044-73D5AEABFF29}" type="datetimeFigureOut">
              <a:rPr lang="es-EC" smtClean="0"/>
              <a:t>9/5/2025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1039-438C-4BF8-8D62-0FD810E6EF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607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47475" y="2334518"/>
            <a:ext cx="5317361" cy="3715944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5392" y="2334518"/>
            <a:ext cx="15643830" cy="3715944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FE7C-408B-47BF-8044-73D5AEABFF29}" type="datetimeFigureOut">
              <a:rPr lang="es-EC" smtClean="0"/>
              <a:t>9/5/2025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1039-438C-4BF8-8D62-0FD810E6EF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249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FE7C-408B-47BF-8044-73D5AEABFF29}" type="datetimeFigureOut">
              <a:rPr lang="es-EC" smtClean="0"/>
              <a:t>9/5/2025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1039-438C-4BF8-8D62-0FD810E6EF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5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548" y="10931647"/>
            <a:ext cx="21269444" cy="18239687"/>
          </a:xfrm>
        </p:spPr>
        <p:txBody>
          <a:bodyPr anchor="b"/>
          <a:lstStyle>
            <a:lvl1pPr>
              <a:defRPr sz="1618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2548" y="29343889"/>
            <a:ext cx="21269444" cy="9591821"/>
          </a:xfrm>
        </p:spPr>
        <p:txBody>
          <a:bodyPr/>
          <a:lstStyle>
            <a:lvl1pPr marL="0" indent="0">
              <a:buNone/>
              <a:defRPr sz="6473">
                <a:solidFill>
                  <a:schemeClr val="tx1">
                    <a:tint val="82000"/>
                  </a:schemeClr>
                </a:solidFill>
              </a:defRPr>
            </a:lvl1pPr>
            <a:lvl2pPr marL="1233023" indent="0">
              <a:buNone/>
              <a:defRPr sz="5394">
                <a:solidFill>
                  <a:schemeClr val="tx1">
                    <a:tint val="82000"/>
                  </a:schemeClr>
                </a:solidFill>
              </a:defRPr>
            </a:lvl2pPr>
            <a:lvl3pPr marL="2466045" indent="0">
              <a:buNone/>
              <a:defRPr sz="4854">
                <a:solidFill>
                  <a:schemeClr val="tx1">
                    <a:tint val="82000"/>
                  </a:schemeClr>
                </a:solidFill>
              </a:defRPr>
            </a:lvl3pPr>
            <a:lvl4pPr marL="3699068" indent="0">
              <a:buNone/>
              <a:defRPr sz="4315">
                <a:solidFill>
                  <a:schemeClr val="tx1">
                    <a:tint val="82000"/>
                  </a:schemeClr>
                </a:solidFill>
              </a:defRPr>
            </a:lvl4pPr>
            <a:lvl5pPr marL="4932091" indent="0">
              <a:buNone/>
              <a:defRPr sz="4315">
                <a:solidFill>
                  <a:schemeClr val="tx1">
                    <a:tint val="82000"/>
                  </a:schemeClr>
                </a:solidFill>
              </a:defRPr>
            </a:lvl5pPr>
            <a:lvl6pPr marL="6165113" indent="0">
              <a:buNone/>
              <a:defRPr sz="4315">
                <a:solidFill>
                  <a:schemeClr val="tx1">
                    <a:tint val="82000"/>
                  </a:schemeClr>
                </a:solidFill>
              </a:defRPr>
            </a:lvl6pPr>
            <a:lvl7pPr marL="7398136" indent="0">
              <a:buNone/>
              <a:defRPr sz="4315">
                <a:solidFill>
                  <a:schemeClr val="tx1">
                    <a:tint val="82000"/>
                  </a:schemeClr>
                </a:solidFill>
              </a:defRPr>
            </a:lvl7pPr>
            <a:lvl8pPr marL="8631159" indent="0">
              <a:buNone/>
              <a:defRPr sz="4315">
                <a:solidFill>
                  <a:schemeClr val="tx1">
                    <a:tint val="82000"/>
                  </a:schemeClr>
                </a:solidFill>
              </a:defRPr>
            </a:lvl8pPr>
            <a:lvl9pPr marL="9864181" indent="0">
              <a:buNone/>
              <a:defRPr sz="4315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FE7C-408B-47BF-8044-73D5AEABFF29}" type="datetimeFigureOut">
              <a:rPr lang="es-EC" smtClean="0"/>
              <a:t>9/5/2025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1039-438C-4BF8-8D62-0FD810E6EF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902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5390" y="11672590"/>
            <a:ext cx="10480596" cy="278213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84239" y="11672590"/>
            <a:ext cx="10480596" cy="278213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FE7C-408B-47BF-8044-73D5AEABFF29}" type="datetimeFigureOut">
              <a:rPr lang="es-EC" smtClean="0"/>
              <a:t>9/5/2025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1039-438C-4BF8-8D62-0FD810E6EF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336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02" y="2334527"/>
            <a:ext cx="21269444" cy="8475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8605" y="10748936"/>
            <a:ext cx="10432429" cy="5267887"/>
          </a:xfrm>
        </p:spPr>
        <p:txBody>
          <a:bodyPr anchor="b"/>
          <a:lstStyle>
            <a:lvl1pPr marL="0" indent="0">
              <a:buNone/>
              <a:defRPr sz="6473" b="1"/>
            </a:lvl1pPr>
            <a:lvl2pPr marL="1233023" indent="0">
              <a:buNone/>
              <a:defRPr sz="5394" b="1"/>
            </a:lvl2pPr>
            <a:lvl3pPr marL="2466045" indent="0">
              <a:buNone/>
              <a:defRPr sz="4854" b="1"/>
            </a:lvl3pPr>
            <a:lvl4pPr marL="3699068" indent="0">
              <a:buNone/>
              <a:defRPr sz="4315" b="1"/>
            </a:lvl4pPr>
            <a:lvl5pPr marL="4932091" indent="0">
              <a:buNone/>
              <a:defRPr sz="4315" b="1"/>
            </a:lvl5pPr>
            <a:lvl6pPr marL="6165113" indent="0">
              <a:buNone/>
              <a:defRPr sz="4315" b="1"/>
            </a:lvl6pPr>
            <a:lvl7pPr marL="7398136" indent="0">
              <a:buNone/>
              <a:defRPr sz="4315" b="1"/>
            </a:lvl7pPr>
            <a:lvl8pPr marL="8631159" indent="0">
              <a:buNone/>
              <a:defRPr sz="4315" b="1"/>
            </a:lvl8pPr>
            <a:lvl9pPr marL="9864181" indent="0">
              <a:buNone/>
              <a:defRPr sz="431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98605" y="16016823"/>
            <a:ext cx="10432429" cy="2355833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484240" y="10748936"/>
            <a:ext cx="10483808" cy="5267887"/>
          </a:xfrm>
        </p:spPr>
        <p:txBody>
          <a:bodyPr anchor="b"/>
          <a:lstStyle>
            <a:lvl1pPr marL="0" indent="0">
              <a:buNone/>
              <a:defRPr sz="6473" b="1"/>
            </a:lvl1pPr>
            <a:lvl2pPr marL="1233023" indent="0">
              <a:buNone/>
              <a:defRPr sz="5394" b="1"/>
            </a:lvl2pPr>
            <a:lvl3pPr marL="2466045" indent="0">
              <a:buNone/>
              <a:defRPr sz="4854" b="1"/>
            </a:lvl3pPr>
            <a:lvl4pPr marL="3699068" indent="0">
              <a:buNone/>
              <a:defRPr sz="4315" b="1"/>
            </a:lvl4pPr>
            <a:lvl5pPr marL="4932091" indent="0">
              <a:buNone/>
              <a:defRPr sz="4315" b="1"/>
            </a:lvl5pPr>
            <a:lvl6pPr marL="6165113" indent="0">
              <a:buNone/>
              <a:defRPr sz="4315" b="1"/>
            </a:lvl6pPr>
            <a:lvl7pPr marL="7398136" indent="0">
              <a:buNone/>
              <a:defRPr sz="4315" b="1"/>
            </a:lvl7pPr>
            <a:lvl8pPr marL="8631159" indent="0">
              <a:buNone/>
              <a:defRPr sz="4315" b="1"/>
            </a:lvl8pPr>
            <a:lvl9pPr marL="9864181" indent="0">
              <a:buNone/>
              <a:defRPr sz="431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484240" y="16016823"/>
            <a:ext cx="10483808" cy="2355833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FE7C-408B-47BF-8044-73D5AEABFF29}" type="datetimeFigureOut">
              <a:rPr lang="es-EC" smtClean="0"/>
              <a:t>9/5/2025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1039-438C-4BF8-8D62-0FD810E6EF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247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FE7C-408B-47BF-8044-73D5AEABFF29}" type="datetimeFigureOut">
              <a:rPr lang="es-EC" smtClean="0"/>
              <a:t>9/5/2025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1039-438C-4BF8-8D62-0FD810E6EF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675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FE7C-408B-47BF-8044-73D5AEABFF29}" type="datetimeFigureOut">
              <a:rPr lang="es-EC" smtClean="0"/>
              <a:t>9/5/2025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1039-438C-4BF8-8D62-0FD810E6EF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334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03" y="2923222"/>
            <a:ext cx="7953564" cy="10231279"/>
          </a:xfrm>
        </p:spPr>
        <p:txBody>
          <a:bodyPr anchor="b"/>
          <a:lstStyle>
            <a:lvl1pPr>
              <a:defRPr sz="863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3808" y="6313358"/>
            <a:ext cx="12484239" cy="31160740"/>
          </a:xfrm>
        </p:spPr>
        <p:txBody>
          <a:bodyPr/>
          <a:lstStyle>
            <a:lvl1pPr>
              <a:defRPr sz="8630"/>
            </a:lvl1pPr>
            <a:lvl2pPr>
              <a:defRPr sz="7551"/>
            </a:lvl2pPr>
            <a:lvl3pPr>
              <a:defRPr sz="6473"/>
            </a:lvl3pPr>
            <a:lvl4pPr>
              <a:defRPr sz="5394"/>
            </a:lvl4pPr>
            <a:lvl5pPr>
              <a:defRPr sz="5394"/>
            </a:lvl5pPr>
            <a:lvl6pPr>
              <a:defRPr sz="5394"/>
            </a:lvl6pPr>
            <a:lvl7pPr>
              <a:defRPr sz="5394"/>
            </a:lvl7pPr>
            <a:lvl8pPr>
              <a:defRPr sz="5394"/>
            </a:lvl8pPr>
            <a:lvl9pPr>
              <a:defRPr sz="539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603" y="13154501"/>
            <a:ext cx="7953564" cy="24370341"/>
          </a:xfrm>
        </p:spPr>
        <p:txBody>
          <a:bodyPr/>
          <a:lstStyle>
            <a:lvl1pPr marL="0" indent="0">
              <a:buNone/>
              <a:defRPr sz="4315"/>
            </a:lvl1pPr>
            <a:lvl2pPr marL="1233023" indent="0">
              <a:buNone/>
              <a:defRPr sz="3776"/>
            </a:lvl2pPr>
            <a:lvl3pPr marL="2466045" indent="0">
              <a:buNone/>
              <a:defRPr sz="3236"/>
            </a:lvl3pPr>
            <a:lvl4pPr marL="3699068" indent="0">
              <a:buNone/>
              <a:defRPr sz="2697"/>
            </a:lvl4pPr>
            <a:lvl5pPr marL="4932091" indent="0">
              <a:buNone/>
              <a:defRPr sz="2697"/>
            </a:lvl5pPr>
            <a:lvl6pPr marL="6165113" indent="0">
              <a:buNone/>
              <a:defRPr sz="2697"/>
            </a:lvl6pPr>
            <a:lvl7pPr marL="7398136" indent="0">
              <a:buNone/>
              <a:defRPr sz="2697"/>
            </a:lvl7pPr>
            <a:lvl8pPr marL="8631159" indent="0">
              <a:buNone/>
              <a:defRPr sz="2697"/>
            </a:lvl8pPr>
            <a:lvl9pPr marL="9864181" indent="0">
              <a:buNone/>
              <a:defRPr sz="269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FE7C-408B-47BF-8044-73D5AEABFF29}" type="datetimeFigureOut">
              <a:rPr lang="es-EC" smtClean="0"/>
              <a:t>9/5/2025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1039-438C-4BF8-8D62-0FD810E6EF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343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03" y="2923222"/>
            <a:ext cx="7953564" cy="10231279"/>
          </a:xfrm>
        </p:spPr>
        <p:txBody>
          <a:bodyPr anchor="b"/>
          <a:lstStyle>
            <a:lvl1pPr>
              <a:defRPr sz="863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83808" y="6313358"/>
            <a:ext cx="12484239" cy="31160740"/>
          </a:xfrm>
        </p:spPr>
        <p:txBody>
          <a:bodyPr anchor="t"/>
          <a:lstStyle>
            <a:lvl1pPr marL="0" indent="0">
              <a:buNone/>
              <a:defRPr sz="8630"/>
            </a:lvl1pPr>
            <a:lvl2pPr marL="1233023" indent="0">
              <a:buNone/>
              <a:defRPr sz="7551"/>
            </a:lvl2pPr>
            <a:lvl3pPr marL="2466045" indent="0">
              <a:buNone/>
              <a:defRPr sz="6473"/>
            </a:lvl3pPr>
            <a:lvl4pPr marL="3699068" indent="0">
              <a:buNone/>
              <a:defRPr sz="5394"/>
            </a:lvl4pPr>
            <a:lvl5pPr marL="4932091" indent="0">
              <a:buNone/>
              <a:defRPr sz="5394"/>
            </a:lvl5pPr>
            <a:lvl6pPr marL="6165113" indent="0">
              <a:buNone/>
              <a:defRPr sz="5394"/>
            </a:lvl6pPr>
            <a:lvl7pPr marL="7398136" indent="0">
              <a:buNone/>
              <a:defRPr sz="5394"/>
            </a:lvl7pPr>
            <a:lvl8pPr marL="8631159" indent="0">
              <a:buNone/>
              <a:defRPr sz="5394"/>
            </a:lvl8pPr>
            <a:lvl9pPr marL="9864181" indent="0">
              <a:buNone/>
              <a:defRPr sz="539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603" y="13154501"/>
            <a:ext cx="7953564" cy="24370341"/>
          </a:xfrm>
        </p:spPr>
        <p:txBody>
          <a:bodyPr/>
          <a:lstStyle>
            <a:lvl1pPr marL="0" indent="0">
              <a:buNone/>
              <a:defRPr sz="4315"/>
            </a:lvl1pPr>
            <a:lvl2pPr marL="1233023" indent="0">
              <a:buNone/>
              <a:defRPr sz="3776"/>
            </a:lvl2pPr>
            <a:lvl3pPr marL="2466045" indent="0">
              <a:buNone/>
              <a:defRPr sz="3236"/>
            </a:lvl3pPr>
            <a:lvl4pPr marL="3699068" indent="0">
              <a:buNone/>
              <a:defRPr sz="2697"/>
            </a:lvl4pPr>
            <a:lvl5pPr marL="4932091" indent="0">
              <a:buNone/>
              <a:defRPr sz="2697"/>
            </a:lvl5pPr>
            <a:lvl6pPr marL="6165113" indent="0">
              <a:buNone/>
              <a:defRPr sz="2697"/>
            </a:lvl6pPr>
            <a:lvl7pPr marL="7398136" indent="0">
              <a:buNone/>
              <a:defRPr sz="2697"/>
            </a:lvl7pPr>
            <a:lvl8pPr marL="8631159" indent="0">
              <a:buNone/>
              <a:defRPr sz="2697"/>
            </a:lvl8pPr>
            <a:lvl9pPr marL="9864181" indent="0">
              <a:buNone/>
              <a:defRPr sz="269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FE7C-408B-47BF-8044-73D5AEABFF29}" type="datetimeFigureOut">
              <a:rPr lang="es-EC" smtClean="0"/>
              <a:t>9/5/2025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1039-438C-4BF8-8D62-0FD810E6EF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15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5391" y="2334527"/>
            <a:ext cx="21269444" cy="8475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5391" y="11672590"/>
            <a:ext cx="21269444" cy="2782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95390" y="40640923"/>
            <a:ext cx="5548551" cy="2334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3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D3FE7C-408B-47BF-8044-73D5AEABFF29}" type="datetimeFigureOut">
              <a:rPr lang="es-EC" smtClean="0"/>
              <a:t>9/5/2025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8700" y="40640923"/>
            <a:ext cx="8322826" cy="2334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3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16284" y="40640923"/>
            <a:ext cx="5548551" cy="2334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3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61039-438C-4BF8-8D62-0FD810E6EF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692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466045" rtl="0" eaLnBrk="1" latinLnBrk="0" hangingPunct="1">
        <a:lnSpc>
          <a:spcPct val="90000"/>
        </a:lnSpc>
        <a:spcBef>
          <a:spcPct val="0"/>
        </a:spcBef>
        <a:buNone/>
        <a:defRPr sz="118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6511" indent="-616511" algn="l" defTabSz="2466045" rtl="0" eaLnBrk="1" latinLnBrk="0" hangingPunct="1">
        <a:lnSpc>
          <a:spcPct val="90000"/>
        </a:lnSpc>
        <a:spcBef>
          <a:spcPts val="2697"/>
        </a:spcBef>
        <a:buFont typeface="Arial" panose="020B0604020202020204" pitchFamily="34" charset="0"/>
        <a:buChar char="•"/>
        <a:defRPr sz="7551" kern="1200">
          <a:solidFill>
            <a:schemeClr val="tx1"/>
          </a:solidFill>
          <a:latin typeface="+mn-lt"/>
          <a:ea typeface="+mn-ea"/>
          <a:cs typeface="+mn-cs"/>
        </a:defRPr>
      </a:lvl1pPr>
      <a:lvl2pPr marL="1849534" indent="-616511" algn="l" defTabSz="2466045" rtl="0" eaLnBrk="1" latinLnBrk="0" hangingPunct="1">
        <a:lnSpc>
          <a:spcPct val="90000"/>
        </a:lnSpc>
        <a:spcBef>
          <a:spcPts val="1348"/>
        </a:spcBef>
        <a:buFont typeface="Arial" panose="020B0604020202020204" pitchFamily="34" charset="0"/>
        <a:buChar char="•"/>
        <a:defRPr sz="6473" kern="1200">
          <a:solidFill>
            <a:schemeClr val="tx1"/>
          </a:solidFill>
          <a:latin typeface="+mn-lt"/>
          <a:ea typeface="+mn-ea"/>
          <a:cs typeface="+mn-cs"/>
        </a:defRPr>
      </a:lvl2pPr>
      <a:lvl3pPr marL="3082557" indent="-616511" algn="l" defTabSz="2466045" rtl="0" eaLnBrk="1" latinLnBrk="0" hangingPunct="1">
        <a:lnSpc>
          <a:spcPct val="90000"/>
        </a:lnSpc>
        <a:spcBef>
          <a:spcPts val="1348"/>
        </a:spcBef>
        <a:buFont typeface="Arial" panose="020B0604020202020204" pitchFamily="34" charset="0"/>
        <a:buChar char="•"/>
        <a:defRPr sz="5394" kern="1200">
          <a:solidFill>
            <a:schemeClr val="tx1"/>
          </a:solidFill>
          <a:latin typeface="+mn-lt"/>
          <a:ea typeface="+mn-ea"/>
          <a:cs typeface="+mn-cs"/>
        </a:defRPr>
      </a:lvl3pPr>
      <a:lvl4pPr marL="4315579" indent="-616511" algn="l" defTabSz="2466045" rtl="0" eaLnBrk="1" latinLnBrk="0" hangingPunct="1">
        <a:lnSpc>
          <a:spcPct val="90000"/>
        </a:lnSpc>
        <a:spcBef>
          <a:spcPts val="1348"/>
        </a:spcBef>
        <a:buFont typeface="Arial" panose="020B0604020202020204" pitchFamily="34" charset="0"/>
        <a:buChar char="•"/>
        <a:defRPr sz="4854" kern="1200">
          <a:solidFill>
            <a:schemeClr val="tx1"/>
          </a:solidFill>
          <a:latin typeface="+mn-lt"/>
          <a:ea typeface="+mn-ea"/>
          <a:cs typeface="+mn-cs"/>
        </a:defRPr>
      </a:lvl4pPr>
      <a:lvl5pPr marL="5548602" indent="-616511" algn="l" defTabSz="2466045" rtl="0" eaLnBrk="1" latinLnBrk="0" hangingPunct="1">
        <a:lnSpc>
          <a:spcPct val="90000"/>
        </a:lnSpc>
        <a:spcBef>
          <a:spcPts val="1348"/>
        </a:spcBef>
        <a:buFont typeface="Arial" panose="020B0604020202020204" pitchFamily="34" charset="0"/>
        <a:buChar char="•"/>
        <a:defRPr sz="4854" kern="1200">
          <a:solidFill>
            <a:schemeClr val="tx1"/>
          </a:solidFill>
          <a:latin typeface="+mn-lt"/>
          <a:ea typeface="+mn-ea"/>
          <a:cs typeface="+mn-cs"/>
        </a:defRPr>
      </a:lvl5pPr>
      <a:lvl6pPr marL="6781625" indent="-616511" algn="l" defTabSz="2466045" rtl="0" eaLnBrk="1" latinLnBrk="0" hangingPunct="1">
        <a:lnSpc>
          <a:spcPct val="90000"/>
        </a:lnSpc>
        <a:spcBef>
          <a:spcPts val="1348"/>
        </a:spcBef>
        <a:buFont typeface="Arial" panose="020B0604020202020204" pitchFamily="34" charset="0"/>
        <a:buChar char="•"/>
        <a:defRPr sz="4854" kern="1200">
          <a:solidFill>
            <a:schemeClr val="tx1"/>
          </a:solidFill>
          <a:latin typeface="+mn-lt"/>
          <a:ea typeface="+mn-ea"/>
          <a:cs typeface="+mn-cs"/>
        </a:defRPr>
      </a:lvl6pPr>
      <a:lvl7pPr marL="8014647" indent="-616511" algn="l" defTabSz="2466045" rtl="0" eaLnBrk="1" latinLnBrk="0" hangingPunct="1">
        <a:lnSpc>
          <a:spcPct val="90000"/>
        </a:lnSpc>
        <a:spcBef>
          <a:spcPts val="1348"/>
        </a:spcBef>
        <a:buFont typeface="Arial" panose="020B0604020202020204" pitchFamily="34" charset="0"/>
        <a:buChar char="•"/>
        <a:defRPr sz="4854" kern="1200">
          <a:solidFill>
            <a:schemeClr val="tx1"/>
          </a:solidFill>
          <a:latin typeface="+mn-lt"/>
          <a:ea typeface="+mn-ea"/>
          <a:cs typeface="+mn-cs"/>
        </a:defRPr>
      </a:lvl7pPr>
      <a:lvl8pPr marL="9247670" indent="-616511" algn="l" defTabSz="2466045" rtl="0" eaLnBrk="1" latinLnBrk="0" hangingPunct="1">
        <a:lnSpc>
          <a:spcPct val="90000"/>
        </a:lnSpc>
        <a:spcBef>
          <a:spcPts val="1348"/>
        </a:spcBef>
        <a:buFont typeface="Arial" panose="020B0604020202020204" pitchFamily="34" charset="0"/>
        <a:buChar char="•"/>
        <a:defRPr sz="4854" kern="1200">
          <a:solidFill>
            <a:schemeClr val="tx1"/>
          </a:solidFill>
          <a:latin typeface="+mn-lt"/>
          <a:ea typeface="+mn-ea"/>
          <a:cs typeface="+mn-cs"/>
        </a:defRPr>
      </a:lvl8pPr>
      <a:lvl9pPr marL="10480693" indent="-616511" algn="l" defTabSz="2466045" rtl="0" eaLnBrk="1" latinLnBrk="0" hangingPunct="1">
        <a:lnSpc>
          <a:spcPct val="90000"/>
        </a:lnSpc>
        <a:spcBef>
          <a:spcPts val="1348"/>
        </a:spcBef>
        <a:buFont typeface="Arial" panose="020B0604020202020204" pitchFamily="34" charset="0"/>
        <a:buChar char="•"/>
        <a:defRPr sz="48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6045" rtl="0" eaLnBrk="1" latinLnBrk="0" hangingPunct="1">
        <a:defRPr sz="4854" kern="1200">
          <a:solidFill>
            <a:schemeClr val="tx1"/>
          </a:solidFill>
          <a:latin typeface="+mn-lt"/>
          <a:ea typeface="+mn-ea"/>
          <a:cs typeface="+mn-cs"/>
        </a:defRPr>
      </a:lvl1pPr>
      <a:lvl2pPr marL="1233023" algn="l" defTabSz="2466045" rtl="0" eaLnBrk="1" latinLnBrk="0" hangingPunct="1">
        <a:defRPr sz="4854" kern="1200">
          <a:solidFill>
            <a:schemeClr val="tx1"/>
          </a:solidFill>
          <a:latin typeface="+mn-lt"/>
          <a:ea typeface="+mn-ea"/>
          <a:cs typeface="+mn-cs"/>
        </a:defRPr>
      </a:lvl2pPr>
      <a:lvl3pPr marL="2466045" algn="l" defTabSz="2466045" rtl="0" eaLnBrk="1" latinLnBrk="0" hangingPunct="1">
        <a:defRPr sz="4854" kern="1200">
          <a:solidFill>
            <a:schemeClr val="tx1"/>
          </a:solidFill>
          <a:latin typeface="+mn-lt"/>
          <a:ea typeface="+mn-ea"/>
          <a:cs typeface="+mn-cs"/>
        </a:defRPr>
      </a:lvl3pPr>
      <a:lvl4pPr marL="3699068" algn="l" defTabSz="2466045" rtl="0" eaLnBrk="1" latinLnBrk="0" hangingPunct="1">
        <a:defRPr sz="4854" kern="1200">
          <a:solidFill>
            <a:schemeClr val="tx1"/>
          </a:solidFill>
          <a:latin typeface="+mn-lt"/>
          <a:ea typeface="+mn-ea"/>
          <a:cs typeface="+mn-cs"/>
        </a:defRPr>
      </a:lvl4pPr>
      <a:lvl5pPr marL="4932091" algn="l" defTabSz="2466045" rtl="0" eaLnBrk="1" latinLnBrk="0" hangingPunct="1">
        <a:defRPr sz="4854" kern="1200">
          <a:solidFill>
            <a:schemeClr val="tx1"/>
          </a:solidFill>
          <a:latin typeface="+mn-lt"/>
          <a:ea typeface="+mn-ea"/>
          <a:cs typeface="+mn-cs"/>
        </a:defRPr>
      </a:lvl5pPr>
      <a:lvl6pPr marL="6165113" algn="l" defTabSz="2466045" rtl="0" eaLnBrk="1" latinLnBrk="0" hangingPunct="1">
        <a:defRPr sz="4854" kern="1200">
          <a:solidFill>
            <a:schemeClr val="tx1"/>
          </a:solidFill>
          <a:latin typeface="+mn-lt"/>
          <a:ea typeface="+mn-ea"/>
          <a:cs typeface="+mn-cs"/>
        </a:defRPr>
      </a:lvl6pPr>
      <a:lvl7pPr marL="7398136" algn="l" defTabSz="2466045" rtl="0" eaLnBrk="1" latinLnBrk="0" hangingPunct="1">
        <a:defRPr sz="4854" kern="1200">
          <a:solidFill>
            <a:schemeClr val="tx1"/>
          </a:solidFill>
          <a:latin typeface="+mn-lt"/>
          <a:ea typeface="+mn-ea"/>
          <a:cs typeface="+mn-cs"/>
        </a:defRPr>
      </a:lvl7pPr>
      <a:lvl8pPr marL="8631159" algn="l" defTabSz="2466045" rtl="0" eaLnBrk="1" latinLnBrk="0" hangingPunct="1">
        <a:defRPr sz="4854" kern="1200">
          <a:solidFill>
            <a:schemeClr val="tx1"/>
          </a:solidFill>
          <a:latin typeface="+mn-lt"/>
          <a:ea typeface="+mn-ea"/>
          <a:cs typeface="+mn-cs"/>
        </a:defRPr>
      </a:lvl8pPr>
      <a:lvl9pPr marL="9864181" algn="l" defTabSz="2466045" rtl="0" eaLnBrk="1" latinLnBrk="0" hangingPunct="1">
        <a:defRPr sz="48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68505571-39AB-3811-90B7-B84BF09FFCFA}"/>
              </a:ext>
            </a:extLst>
          </p:cNvPr>
          <p:cNvGrpSpPr/>
          <p:nvPr/>
        </p:nvGrpSpPr>
        <p:grpSpPr>
          <a:xfrm>
            <a:off x="-1" y="1"/>
            <a:ext cx="24660225" cy="43692657"/>
            <a:chOff x="-1" y="1"/>
            <a:chExt cx="24660225" cy="43692657"/>
          </a:xfrm>
        </p:grpSpPr>
        <p:pic>
          <p:nvPicPr>
            <p:cNvPr id="4" name="Imagen 3" descr="Imagen que contiene Interfaz de usuario gráfica&#10;&#10;El contenido generado por IA puede ser incorrecto.">
              <a:extLst>
                <a:ext uri="{FF2B5EF4-FFF2-40B4-BE49-F238E27FC236}">
                  <a16:creationId xmlns:a16="http://schemas.microsoft.com/office/drawing/2014/main" id="{4A031FBA-25FD-F5B0-9624-256D56B4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186"/>
            <a:stretch/>
          </p:blipFill>
          <p:spPr>
            <a:xfrm>
              <a:off x="-1" y="39841714"/>
              <a:ext cx="24660225" cy="3850944"/>
            </a:xfrm>
            <a:prstGeom prst="rect">
              <a:avLst/>
            </a:prstGeom>
          </p:spPr>
        </p:pic>
        <p:pic>
          <p:nvPicPr>
            <p:cNvPr id="8" name="Imagen 7" descr="Imagen que contiene Patrón de fondo&#10;&#10;El contenido generado por IA puede ser incorrecto.">
              <a:extLst>
                <a:ext uri="{FF2B5EF4-FFF2-40B4-BE49-F238E27FC236}">
                  <a16:creationId xmlns:a16="http://schemas.microsoft.com/office/drawing/2014/main" id="{C798D7E2-7263-19EC-9E65-88BA2732D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21"/>
            <a:stretch/>
          </p:blipFill>
          <p:spPr>
            <a:xfrm>
              <a:off x="-1" y="1"/>
              <a:ext cx="24660225" cy="39841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65879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Jairo Joel Jaime Carvajal</dc:creator>
  <cp:lastModifiedBy>Jairo Joel Jaime Carvajal</cp:lastModifiedBy>
  <cp:revision>1</cp:revision>
  <dcterms:created xsi:type="dcterms:W3CDTF">2025-05-09T17:30:53Z</dcterms:created>
  <dcterms:modified xsi:type="dcterms:W3CDTF">2025-05-09T20:14:39Z</dcterms:modified>
</cp:coreProperties>
</file>