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79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FED"/>
    <a:srgbClr val="0000FF"/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141DD-42B9-4DAA-913B-09A18B24CC6F}" v="37" dt="2021-10-27T22:08:51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9F621-1437-44A7-B731-A5D67FF05701}" type="datetime1">
              <a:rPr lang="es-EC" smtClean="0"/>
              <a:t>30/5/2025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C"/>
              <a:t>5 y 6 de Noviembre del 2014 Guayaquil - Ecuador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7D1EB-DBFB-43C2-A667-EAE411E2D0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1772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934EA-36D2-4B71-9FD8-A0EE32E9FC14}" type="datetime1">
              <a:rPr lang="es-EC" smtClean="0"/>
              <a:t>30/5/2025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C"/>
              <a:t>5 y 6 de Noviembre del 2014 Guayaquil - Ecuador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EA4E-16D3-4F6C-9AC9-DC874E16E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75575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90C83357-72F0-310D-C076-0849DF821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07" y="367907"/>
            <a:ext cx="3294418" cy="3081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50296" y="1122363"/>
            <a:ext cx="58177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0296" y="3602038"/>
            <a:ext cx="58177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1FAC-4D62-4437-B7DD-1B5EA33C3319}" type="datetime1">
              <a:rPr lang="es-EC" smtClean="0"/>
              <a:t>30/5/2025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1D6B-D947-4665-8970-BF2692760D1F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3439C2E-BC44-4BFC-AF62-E4C40E594AF9}"/>
              </a:ext>
            </a:extLst>
          </p:cNvPr>
          <p:cNvSpPr txBox="1"/>
          <p:nvPr userDrawn="1"/>
        </p:nvSpPr>
        <p:spPr>
          <a:xfrm>
            <a:off x="952352" y="3784411"/>
            <a:ext cx="30862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1800" b="1" dirty="0">
                <a:solidFill>
                  <a:srgbClr val="429FED"/>
                </a:solidFill>
              </a:rPr>
              <a:t>XI International </a:t>
            </a:r>
            <a:r>
              <a:rPr lang="es-EC" sz="1800" b="1" dirty="0" err="1">
                <a:solidFill>
                  <a:srgbClr val="429FED"/>
                </a:solidFill>
              </a:rPr>
              <a:t>Conference</a:t>
            </a:r>
            <a:r>
              <a:rPr lang="es-EC" sz="1800" b="1" dirty="0">
                <a:solidFill>
                  <a:srgbClr val="429FED"/>
                </a:solidFill>
              </a:rPr>
              <a:t> on </a:t>
            </a:r>
            <a:r>
              <a:rPr lang="es-EC" sz="1800" b="1" dirty="0" err="1">
                <a:solidFill>
                  <a:srgbClr val="429FED"/>
                </a:solidFill>
              </a:rPr>
              <a:t>Science</a:t>
            </a:r>
            <a:r>
              <a:rPr lang="es-EC" sz="1800" b="1" dirty="0">
                <a:solidFill>
                  <a:srgbClr val="429FED"/>
                </a:solidFill>
              </a:rPr>
              <a:t>, Technology and </a:t>
            </a:r>
            <a:r>
              <a:rPr lang="es-EC" sz="1800" b="1" dirty="0" err="1">
                <a:solidFill>
                  <a:srgbClr val="429FED"/>
                </a:solidFill>
              </a:rPr>
              <a:t>Innovation</a:t>
            </a:r>
            <a:r>
              <a:rPr lang="es-EC" sz="1800" b="1" dirty="0">
                <a:solidFill>
                  <a:srgbClr val="429FED"/>
                </a:solidFill>
              </a:rPr>
              <a:t>  </a:t>
            </a:r>
            <a:r>
              <a:rPr lang="es-EC" sz="1800" b="1" dirty="0" err="1">
                <a:solidFill>
                  <a:srgbClr val="429FED"/>
                </a:solidFill>
              </a:rPr>
              <a:t>for</a:t>
            </a:r>
            <a:r>
              <a:rPr lang="es-EC" sz="1800" b="1" dirty="0">
                <a:solidFill>
                  <a:srgbClr val="429FED"/>
                </a:solidFill>
              </a:rPr>
              <a:t>  </a:t>
            </a:r>
            <a:r>
              <a:rPr lang="es-EC" sz="1800" b="1" dirty="0" err="1">
                <a:solidFill>
                  <a:srgbClr val="429FED"/>
                </a:solidFill>
              </a:rPr>
              <a:t>Society</a:t>
            </a:r>
            <a:endParaRPr lang="es-EC" sz="1800" b="1" dirty="0">
              <a:solidFill>
                <a:srgbClr val="429FED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91" y="4969097"/>
            <a:ext cx="1333654" cy="562948"/>
          </a:xfrm>
          <a:prstGeom prst="rect">
            <a:avLst/>
          </a:prstGeom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2E7578C-56FC-173B-F215-CADC42976D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32668" y="4976326"/>
            <a:ext cx="1216737" cy="44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0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04A3-478D-4FC0-A069-124E881076AE}" type="datetime1">
              <a:rPr lang="es-EC" smtClean="0"/>
              <a:t>30/5/2025</a:t>
            </a:fld>
            <a:endParaRPr lang="pt-BR"/>
          </a:p>
        </p:txBody>
      </p:sp>
      <p:sp>
        <p:nvSpPr>
          <p:cNvPr id="26" name="Elipse 2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7" name="Elipse 2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2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3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>
            <a:extLst>
              <a:ext uri="{FF2B5EF4-FFF2-40B4-BE49-F238E27FC236}">
                <a16:creationId xmlns:a16="http://schemas.microsoft.com/office/drawing/2014/main" id="{45228A42-4322-4104-A61E-73CF0C853CDD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Espaço Reservado para Número de Slide 5">
            <a:extLst>
              <a:ext uri="{FF2B5EF4-FFF2-40B4-BE49-F238E27FC236}">
                <a16:creationId xmlns:a16="http://schemas.microsoft.com/office/drawing/2014/main" id="{9FA2DF05-AD12-460F-8A84-FE9D8FD4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851E740-F622-4133-32D7-412C971306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87F832B-6B88-0F8E-BDF7-8F40FAD01A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478CF9-5117-0954-B77E-3B231F0B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822DD135-E8A8-6525-94E9-106D644727C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7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132E-B683-4BD1-AC4E-5BEC121BD71A}" type="datetime1">
              <a:rPr lang="es-EC" smtClean="0"/>
              <a:t>30/5/2025</a:t>
            </a:fld>
            <a:endParaRPr lang="pt-BR"/>
          </a:p>
        </p:txBody>
      </p:sp>
      <p:sp>
        <p:nvSpPr>
          <p:cNvPr id="26" name="Elipse 2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7" name="Elipse 2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2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3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9A3C3185-7CFB-4DC6-8655-E5AFD783772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Espaço Reservado para Número de Slide 5">
            <a:extLst>
              <a:ext uri="{FF2B5EF4-FFF2-40B4-BE49-F238E27FC236}">
                <a16:creationId xmlns:a16="http://schemas.microsoft.com/office/drawing/2014/main" id="{DFF9DFCA-CAD3-4B1A-8D9E-EB3F3EAC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292C82C-6835-8BF4-EFE2-5FE157F4F7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CC90FFF-4892-9799-EA15-FA6A852C65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AF7380-41B5-440F-B857-263CEBA2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9D6DF18F-65A4-B65B-59B5-B4047F22AC9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4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16" name="Elipse 1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91907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sp>
        <p:nvSpPr>
          <p:cNvPr id="27" name="Elipse 26">
            <a:extLst>
              <a:ext uri="{FF2B5EF4-FFF2-40B4-BE49-F238E27FC236}">
                <a16:creationId xmlns:a16="http://schemas.microsoft.com/office/drawing/2014/main" id="{F0DEEBFF-A2B3-49D6-8D96-0D7DF38E109A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spaço Reservado para Número de Slide 5">
            <a:extLst>
              <a:ext uri="{FF2B5EF4-FFF2-40B4-BE49-F238E27FC236}">
                <a16:creationId xmlns:a16="http://schemas.microsoft.com/office/drawing/2014/main" id="{6C60F7FE-AED4-452A-AEB8-4AF239D97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55EF2823-F813-FD2F-8131-E97943F3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0F4E1F-A034-2E90-6D1C-5044BC5E53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175418B6-4198-3C58-1DBD-A7CE1B1526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2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3792-04D9-4061-B5D4-4D80563EEAFB}" type="datetime1">
              <a:rPr lang="es-EC" smtClean="0"/>
              <a:t>30/5/2025</a:t>
            </a:fld>
            <a:endParaRPr lang="pt-BR"/>
          </a:p>
        </p:txBody>
      </p:sp>
      <p:sp>
        <p:nvSpPr>
          <p:cNvPr id="15" name="Elipse 14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2" name="Conector recto 2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2F113F1E-2406-45E1-8631-EB7339A81BA1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Espaço Reservado para Número de Slide 5">
            <a:extLst>
              <a:ext uri="{FF2B5EF4-FFF2-40B4-BE49-F238E27FC236}">
                <a16:creationId xmlns:a16="http://schemas.microsoft.com/office/drawing/2014/main" id="{543EA703-D805-4E6A-86D8-F5BDE0EA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05B8E2-40A4-F0FA-65C3-423A889F8B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E6441B9-06BD-C997-0C9C-7C6B12EB7F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0CD4DE-9258-92E7-AABC-22C5C988A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2D8BCC32-D0F7-EE01-DC5B-A6F59CF562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149AD-9FDD-4D65-A1B8-CA8A34B70D52}" type="datetime1">
              <a:rPr lang="es-EC" smtClean="0"/>
              <a:t>30/5/2025</a:t>
            </a:fld>
            <a:endParaRPr lang="pt-BR"/>
          </a:p>
        </p:txBody>
      </p:sp>
      <p:sp>
        <p:nvSpPr>
          <p:cNvPr id="14" name="Elipse 13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0" name="Conector recto 19"/>
          <p:cNvCxnSpPr>
            <a:stCxn id="17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9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69B081D5-6810-45B5-BCCA-D740C00C3F96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spaço Reservado para Número de Slide 5">
            <a:extLst>
              <a:ext uri="{FF2B5EF4-FFF2-40B4-BE49-F238E27FC236}">
                <a16:creationId xmlns:a16="http://schemas.microsoft.com/office/drawing/2014/main" id="{31BB7019-F892-4B19-BBB7-2FDD1CBF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EB1B21D-8E60-E4E9-2126-167ED84FB0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AFB2EC0-DE35-9575-B92A-19EF8D7D8E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4A23764-6F8C-7FBC-FEAD-27948CBB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506D28FA-ECD8-041C-78E8-CDAA97C57B3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5FD3-E6EF-4358-A6A9-8B403430AC01}" type="datetime1">
              <a:rPr lang="es-EC" smtClean="0"/>
              <a:t>30/5/2025</a:t>
            </a:fld>
            <a:endParaRPr lang="pt-BR"/>
          </a:p>
        </p:txBody>
      </p:sp>
      <p:sp>
        <p:nvSpPr>
          <p:cNvPr id="16" name="Elipse 1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2" name="Conector recto 2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A5C433C5-9595-4A79-84DC-23EEA08470A1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Espaço Reservado para Número de Slide 5">
            <a:extLst>
              <a:ext uri="{FF2B5EF4-FFF2-40B4-BE49-F238E27FC236}">
                <a16:creationId xmlns:a16="http://schemas.microsoft.com/office/drawing/2014/main" id="{C45D6881-D2A1-4ED7-84F5-E1BF2A0B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DB5D288-2568-8CFA-A840-29032356BE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5E8A074-7AF6-AA8A-9F82-EE0F1B5F47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1C656ACA-E37D-1E35-156B-F53E2E05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id="{71EB732E-F5EF-AEFA-26E1-A00C2277DFD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5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6D51-BDD9-4877-95A8-A1DE28999A61}" type="datetime1">
              <a:rPr lang="es-EC" smtClean="0"/>
              <a:t>30/5/2025</a:t>
            </a:fld>
            <a:endParaRPr lang="pt-BR"/>
          </a:p>
        </p:txBody>
      </p:sp>
      <p:sp>
        <p:nvSpPr>
          <p:cNvPr id="12" name="Elipse 11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18" name="Conector recto 17"/>
          <p:cNvCxnSpPr>
            <a:stCxn id="15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stCxn id="17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56F33C90-252B-44D5-A4F0-B8B1F661BAAD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Espaço Reservado para Número de Slide 5">
            <a:extLst>
              <a:ext uri="{FF2B5EF4-FFF2-40B4-BE49-F238E27FC236}">
                <a16:creationId xmlns:a16="http://schemas.microsoft.com/office/drawing/2014/main" id="{3A39B3A9-4EB8-4EB9-83A4-4A024BCA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B052225-7725-A118-2EA0-5803534CA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B6B0782-AE26-0264-9EFE-E3A65EDA10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E9DCB02F-7858-F579-91E8-6F88E67F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4C4F6F6D-9200-6C4F-D230-1B90F16037E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C38A-B143-418C-92E6-CA56E71F05F4}" type="datetime1">
              <a:rPr lang="es-EC" smtClean="0"/>
              <a:t>30/5/2025</a:t>
            </a:fld>
            <a:endParaRPr lang="pt-BR"/>
          </a:p>
        </p:txBody>
      </p:sp>
      <p:sp>
        <p:nvSpPr>
          <p:cNvPr id="11" name="Elipse 10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2" name="Elipse 11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17" name="Conector recto 16"/>
          <p:cNvCxnSpPr>
            <a:stCxn id="14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16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>
            <a:extLst>
              <a:ext uri="{FF2B5EF4-FFF2-40B4-BE49-F238E27FC236}">
                <a16:creationId xmlns:a16="http://schemas.microsoft.com/office/drawing/2014/main" id="{B659DFE1-DCD8-4258-B818-DF18F199418A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spaço Reservado para Número de Slide 5">
            <a:extLst>
              <a:ext uri="{FF2B5EF4-FFF2-40B4-BE49-F238E27FC236}">
                <a16:creationId xmlns:a16="http://schemas.microsoft.com/office/drawing/2014/main" id="{16954707-145D-4131-9901-686619AF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13D987-DBB3-CD6A-10A1-67FC2C4EAF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3E15096-FC8C-F80D-FC49-7BD052B01C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90D76D85-3989-5A8C-1E84-DC6FC7F3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163C876A-FEB0-BBF4-95D4-52A913592D8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9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65F8-2F71-427E-AA31-609762BE99BF}" type="datetime1">
              <a:rPr lang="es-EC" smtClean="0"/>
              <a:t>30/5/2025</a:t>
            </a:fld>
            <a:endParaRPr lang="pt-BR"/>
          </a:p>
        </p:txBody>
      </p:sp>
      <p:sp>
        <p:nvSpPr>
          <p:cNvPr id="14" name="Elipse 13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0" name="Conector recto 19"/>
          <p:cNvCxnSpPr>
            <a:stCxn id="17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9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77249BDA-216B-4128-BD74-45EFC3756DF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spaço Reservado para Número de Slide 5">
            <a:extLst>
              <a:ext uri="{FF2B5EF4-FFF2-40B4-BE49-F238E27FC236}">
                <a16:creationId xmlns:a16="http://schemas.microsoft.com/office/drawing/2014/main" id="{21DABD11-F2F6-45BA-91CD-6F23EC0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5163D47-637D-F87B-9D98-CC0FB1A7D4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79C6BC1-6BEE-CC20-8C30-18783F5443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D0E47F7-FC5B-3FC5-633C-CC250E3B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5F066E42-425F-E166-6B04-DFF5EFF18D6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5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F61B-1395-4386-9ECE-5173C4381147}" type="datetime1">
              <a:rPr lang="es-EC" smtClean="0"/>
              <a:t>30/5/2025</a:t>
            </a:fld>
            <a:endParaRPr lang="pt-BR"/>
          </a:p>
        </p:txBody>
      </p:sp>
      <p:sp>
        <p:nvSpPr>
          <p:cNvPr id="27" name="Elipse 26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2" name="Elipse 31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3" name="Conector recto 32"/>
          <p:cNvCxnSpPr>
            <a:stCxn id="30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stCxn id="32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CEFFC640-76CE-4F26-89E5-C163D9DAEAE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Espaço Reservado para Número de Slide 5">
            <a:extLst>
              <a:ext uri="{FF2B5EF4-FFF2-40B4-BE49-F238E27FC236}">
                <a16:creationId xmlns:a16="http://schemas.microsoft.com/office/drawing/2014/main" id="{F40B90E5-5F21-4D48-B5ED-BF092DB5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067349B-5393-1A8A-E04B-35A0DFFF8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B650751-67F8-C21B-8D29-8D47DAFA79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A21F655-63E4-F606-F3F2-A3FE8A8B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AA600926-219D-E066-B476-682E448FC7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33A0-B356-4527-9207-E84DADD67DDC}" type="datetime1">
              <a:rPr lang="es-EC" smtClean="0"/>
              <a:t>30/5/2025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r>
              <a:rPr lang="pt-BR" dirty="0"/>
              <a:t> / </a:t>
            </a:r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A5BD258B-EDAE-4871-A4BF-5560F0637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C" dirty="0"/>
              <a:t>June 4 - 6, 2025</a:t>
            </a:r>
          </a:p>
          <a:p>
            <a:r>
              <a:rPr lang="es-EC" sz="1100" dirty="0"/>
              <a:t>Guayaquil - Ecuador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50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50296" y="544140"/>
            <a:ext cx="5817704" cy="2387600"/>
          </a:xfrm>
        </p:spPr>
        <p:txBody>
          <a:bodyPr/>
          <a:lstStyle/>
          <a:p>
            <a:r>
              <a:rPr lang="es-EC" dirty="0">
                <a:solidFill>
                  <a:srgbClr val="002060"/>
                </a:solidFill>
              </a:rPr>
              <a:t>TITLE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0296" y="3454120"/>
            <a:ext cx="5817704" cy="1655762"/>
          </a:xfrm>
        </p:spPr>
        <p:txBody>
          <a:bodyPr/>
          <a:lstStyle/>
          <a:p>
            <a:r>
              <a:rPr lang="es-EC" dirty="0"/>
              <a:t>AUTHORS</a:t>
            </a:r>
          </a:p>
          <a:p>
            <a:r>
              <a:rPr lang="es-EC" dirty="0">
                <a:solidFill>
                  <a:srgbClr val="0000FF"/>
                </a:solidFill>
              </a:rPr>
              <a:t>AFFILIATION</a:t>
            </a:r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D3F2899-1996-464D-8BBE-AC07F657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354" y="6296568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657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F6A46-07ED-43D9-8AEB-DC34F44A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33B9D-72F4-4D82-879E-0A84E9886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ED97F-C682-4017-8FEC-EF1FE2AF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10112C-5AD5-472E-B79F-7D78A9D9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10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A89B887E-BA33-3B15-4B18-27F0AC23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66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3200" dirty="0" err="1"/>
              <a:t>Slides</a:t>
            </a:r>
            <a:r>
              <a:rPr lang="es-EC" sz="3200" dirty="0"/>
              <a:t> </a:t>
            </a:r>
            <a:r>
              <a:rPr lang="es-EC" sz="3200" dirty="0" err="1"/>
              <a:t>should</a:t>
            </a:r>
            <a:r>
              <a:rPr lang="es-EC" sz="3200" dirty="0"/>
              <a:t> </a:t>
            </a:r>
            <a:r>
              <a:rPr lang="es-EC" sz="3200" dirty="0" err="1"/>
              <a:t>follow</a:t>
            </a:r>
            <a:r>
              <a:rPr lang="es-EC" sz="3200" dirty="0"/>
              <a:t> </a:t>
            </a:r>
            <a:r>
              <a:rPr lang="es-EC" sz="3200" dirty="0" err="1"/>
              <a:t>the</a:t>
            </a:r>
            <a:r>
              <a:rPr lang="es-EC" sz="3200" dirty="0"/>
              <a:t> </a:t>
            </a:r>
            <a:r>
              <a:rPr lang="es-EC" sz="3200" dirty="0" err="1"/>
              <a:t>patterns</a:t>
            </a:r>
            <a:r>
              <a:rPr lang="es-EC" sz="3200" dirty="0"/>
              <a:t> in </a:t>
            </a:r>
            <a:r>
              <a:rPr lang="es-EC" sz="3200" dirty="0" err="1"/>
              <a:t>this</a:t>
            </a:r>
            <a:r>
              <a:rPr lang="es-EC" sz="3200" dirty="0"/>
              <a:t> </a:t>
            </a:r>
            <a:r>
              <a:rPr lang="es-EC" sz="3200" dirty="0" err="1"/>
              <a:t>template</a:t>
            </a:r>
            <a:r>
              <a:rPr lang="es-EC" sz="3200" dirty="0"/>
              <a:t>.</a:t>
            </a:r>
          </a:p>
          <a:p>
            <a:r>
              <a:rPr lang="es-EC" sz="3200" dirty="0" err="1"/>
              <a:t>Slides</a:t>
            </a:r>
            <a:r>
              <a:rPr lang="es-EC" sz="3200" dirty="0"/>
              <a:t> </a:t>
            </a:r>
            <a:r>
              <a:rPr lang="es-EC" sz="3200" dirty="0" err="1"/>
              <a:t>must</a:t>
            </a:r>
            <a:r>
              <a:rPr lang="es-EC" sz="3200" dirty="0"/>
              <a:t> be </a:t>
            </a:r>
            <a:r>
              <a:rPr lang="es-EC" sz="3200" dirty="0" err="1"/>
              <a:t>enumerated</a:t>
            </a:r>
            <a:r>
              <a:rPr lang="es-EC" sz="3200" dirty="0"/>
              <a:t>. </a:t>
            </a:r>
          </a:p>
          <a:p>
            <a:r>
              <a:rPr lang="es-EC" sz="3200" dirty="0" err="1"/>
              <a:t>Each</a:t>
            </a:r>
            <a:r>
              <a:rPr lang="es-EC" sz="3200" dirty="0"/>
              <a:t> </a:t>
            </a:r>
            <a:r>
              <a:rPr lang="es-EC" sz="3200" dirty="0" err="1"/>
              <a:t>presentation</a:t>
            </a:r>
            <a:r>
              <a:rPr lang="es-EC" sz="3200" dirty="0"/>
              <a:t> </a:t>
            </a:r>
            <a:r>
              <a:rPr lang="es-EC" sz="3200" dirty="0" err="1"/>
              <a:t>should</a:t>
            </a:r>
            <a:r>
              <a:rPr lang="es-EC" sz="3200" dirty="0"/>
              <a:t> be </a:t>
            </a:r>
            <a:r>
              <a:rPr lang="es-EC" sz="3200" dirty="0" err="1"/>
              <a:t>planned</a:t>
            </a:r>
            <a:r>
              <a:rPr lang="es-EC" sz="3200" dirty="0"/>
              <a:t> </a:t>
            </a:r>
            <a:r>
              <a:rPr lang="es-EC" sz="3200" dirty="0" err="1"/>
              <a:t>to</a:t>
            </a:r>
            <a:r>
              <a:rPr lang="es-EC" sz="3200" dirty="0"/>
              <a:t> </a:t>
            </a:r>
            <a:r>
              <a:rPr lang="es-EC" sz="3200" dirty="0" err="1"/>
              <a:t>comply</a:t>
            </a:r>
            <a:r>
              <a:rPr lang="es-EC" sz="3200" dirty="0"/>
              <a:t> </a:t>
            </a:r>
            <a:r>
              <a:rPr lang="es-EC" sz="3200" dirty="0" err="1"/>
              <a:t>with</a:t>
            </a:r>
            <a:r>
              <a:rPr lang="es-EC" sz="3200" dirty="0"/>
              <a:t>:</a:t>
            </a:r>
          </a:p>
          <a:p>
            <a:pPr lvl="1"/>
            <a:r>
              <a:rPr lang="es-EC" dirty="0"/>
              <a:t>20 minutes </a:t>
            </a:r>
            <a:r>
              <a:rPr lang="es-EC" dirty="0" err="1"/>
              <a:t>for</a:t>
            </a:r>
            <a:r>
              <a:rPr lang="es-EC" dirty="0"/>
              <a:t> oral </a:t>
            </a:r>
            <a:r>
              <a:rPr lang="es-EC" dirty="0" err="1"/>
              <a:t>presentation</a:t>
            </a:r>
            <a:r>
              <a:rPr lang="es-EC" dirty="0"/>
              <a:t> </a:t>
            </a:r>
          </a:p>
          <a:p>
            <a:pPr lvl="1"/>
            <a:r>
              <a:rPr lang="es-EC" dirty="0"/>
              <a:t>5 minutes </a:t>
            </a:r>
            <a:r>
              <a:rPr lang="es-EC" dirty="0" err="1"/>
              <a:t>for</a:t>
            </a:r>
            <a:r>
              <a:rPr lang="es-EC" dirty="0"/>
              <a:t> a </a:t>
            </a:r>
            <a:r>
              <a:rPr lang="es-EC" dirty="0" err="1"/>
              <a:t>questions</a:t>
            </a:r>
            <a:r>
              <a:rPr lang="es-EC" dirty="0"/>
              <a:t> and </a:t>
            </a:r>
            <a:r>
              <a:rPr lang="es-EC" dirty="0" err="1"/>
              <a:t>answers</a:t>
            </a:r>
            <a:r>
              <a:rPr lang="es-EC" dirty="0"/>
              <a:t> </a:t>
            </a:r>
            <a:r>
              <a:rPr lang="es-EC" dirty="0" err="1"/>
              <a:t>session</a:t>
            </a:r>
            <a:endParaRPr lang="es-EC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2</a:t>
            </a:fld>
            <a:endParaRPr lang="pt-BR" dirty="0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B922EEAF-BC43-440F-994D-183707DC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909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Introduction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Problem</a:t>
            </a:r>
            <a:endParaRPr lang="es-EC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Aim</a:t>
            </a:r>
            <a:endParaRPr lang="es-EC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Methodology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Results</a:t>
            </a:r>
            <a:r>
              <a:rPr lang="es-EC" dirty="0"/>
              <a:t> y </a:t>
            </a:r>
            <a:r>
              <a:rPr lang="es-EC" dirty="0" err="1"/>
              <a:t>Discussion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Conclusions</a:t>
            </a:r>
            <a:r>
              <a:rPr lang="es-EC" dirty="0"/>
              <a:t> and Social </a:t>
            </a:r>
            <a:r>
              <a:rPr lang="es-EC" dirty="0" err="1"/>
              <a:t>Implications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References</a:t>
            </a:r>
            <a:endParaRPr lang="es-EC" dirty="0"/>
          </a:p>
          <a:p>
            <a:endParaRPr lang="es-EC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3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A79D1C24-0F4D-3166-98F6-BC701E9E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196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4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72ADA756-6F48-1669-DA0B-417D37308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7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5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2A13BF4F-571D-4F1D-51CB-18A4DF03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711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6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E3D0A435-29BE-2779-110E-1B304D76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34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7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2B0F6B0-3402-3687-7D69-005FD0938161}"/>
              </a:ext>
            </a:extLst>
          </p:cNvPr>
          <p:cNvSpPr txBox="1">
            <a:spLocks/>
          </p:cNvSpPr>
          <p:nvPr/>
        </p:nvSpPr>
        <p:spPr>
          <a:xfrm>
            <a:off x="4038600" y="632933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247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D7995AC0-497C-C357-4B0E-2BE471C6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464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Social </a:t>
            </a:r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Implications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30/5/2025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7D27165-1E5A-0C74-D501-12E401DE0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277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4206</TotalTime>
  <Words>173</Words>
  <Application>Microsoft Office PowerPoint</Application>
  <PresentationFormat>Panorámica</PresentationFormat>
  <Paragraphs>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TITLE</vt:lpstr>
      <vt:lpstr>Title</vt:lpstr>
      <vt:lpstr>Content</vt:lpstr>
      <vt:lpstr>Introduction</vt:lpstr>
      <vt:lpstr>Problem</vt:lpstr>
      <vt:lpstr>Aim</vt:lpstr>
      <vt:lpstr>Methodology</vt:lpstr>
      <vt:lpstr>Results and Discussion</vt:lpstr>
      <vt:lpstr>Conclusions and Social Implications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José Luis Ballesteros</dc:creator>
  <cp:lastModifiedBy>José Luis Ballesteros Lara</cp:lastModifiedBy>
  <cp:revision>11</cp:revision>
  <dcterms:created xsi:type="dcterms:W3CDTF">2014-09-03T17:37:14Z</dcterms:created>
  <dcterms:modified xsi:type="dcterms:W3CDTF">2025-05-30T17:42:24Z</dcterms:modified>
</cp:coreProperties>
</file>