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363700" cy="20104100"/>
  <p:notesSz cx="143637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4360525" cy="20104100"/>
            <a:chOff x="0" y="0"/>
            <a:chExt cx="14360525" cy="20104100"/>
          </a:xfrm>
        </p:grpSpPr>
        <p:sp>
          <p:nvSpPr>
            <p:cNvPr id="3" name="object 3" descr=""/>
            <p:cNvSpPr/>
            <p:nvPr/>
          </p:nvSpPr>
          <p:spPr>
            <a:xfrm>
              <a:off x="7179992" y="10052050"/>
              <a:ext cx="635" cy="0"/>
            </a:xfrm>
            <a:custGeom>
              <a:avLst/>
              <a:gdLst/>
              <a:ahLst/>
              <a:cxnLst/>
              <a:rect l="l" t="t" r="r" b="b"/>
              <a:pathLst>
                <a:path w="634" h="0">
                  <a:moveTo>
                    <a:pt x="0" y="0"/>
                  </a:moveTo>
                  <a:lnTo>
                    <a:pt x="60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4359983" cy="2010409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2025-01-22T18:13:53Z</dcterms:created>
  <dcterms:modified xsi:type="dcterms:W3CDTF">2025-01-22T18:13:53Z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2025-01-22T00:00:00Z</vt:filetime>
  </property>
  <property fmtid="{D5CDD505-2E9C-101B-9397-08002B2CF9AE}" pid="3" name="Producer">
    <vt:lpwstr>3-Heights(TM) PDF Security Shell 4.8.25.2 (http://www.pdf-tools.com)</vt:lpwstr>
  </property>
</Properties>
</file>